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34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01/04/2019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848445"/>
            <a:ext cx="8878250" cy="611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  <a:spcBef>
                <a:spcPct val="0"/>
              </a:spcBef>
              <a:defRPr/>
            </a:pPr>
            <a:r>
              <a:rPr kumimoji="1" lang="fr-FR" altLang="fr-FR" sz="3000" b="1" dirty="0" smtClean="0">
                <a:latin typeface="Comic Sans MS" pitchFamily="66" charset="0"/>
              </a:rPr>
              <a:t>Les doctorants inscrits en 1</a:t>
            </a:r>
            <a:r>
              <a:rPr kumimoji="1" lang="fr-FR" altLang="fr-FR" sz="3000" b="1" baseline="30000" dirty="0" smtClean="0">
                <a:latin typeface="Comic Sans MS" pitchFamily="66" charset="0"/>
              </a:rPr>
              <a:t>ère</a:t>
            </a:r>
            <a:r>
              <a:rPr kumimoji="1" lang="fr-FR" altLang="fr-FR" sz="3000" b="1" dirty="0" smtClean="0">
                <a:latin typeface="Comic Sans MS" pitchFamily="66" charset="0"/>
              </a:rPr>
              <a:t> année </a:t>
            </a:r>
            <a:r>
              <a:rPr kumimoji="1" lang="fr-FR" altLang="fr-FR" sz="3000" b="1" dirty="0">
                <a:latin typeface="Comic Sans MS" pitchFamily="66" charset="0"/>
              </a:rPr>
              <a:t>doctorat (D1) pour </a:t>
            </a:r>
            <a:r>
              <a:rPr kumimoji="1" lang="fr-FR" altLang="fr-FR" sz="3000" b="1" dirty="0" smtClean="0">
                <a:latin typeface="Comic Sans MS" pitchFamily="66" charset="0"/>
              </a:rPr>
              <a:t>l’AU 2018-2019 sont invités à assister </a:t>
            </a:r>
            <a:r>
              <a:rPr kumimoji="1" lang="fr-FR" sz="3000" b="1" dirty="0" smtClean="0">
                <a:latin typeface="Comic Sans MS" pitchFamily="66" charset="0"/>
              </a:rPr>
              <a:t>la Formation Complémentaire commune</a:t>
            </a:r>
          </a:p>
          <a:p>
            <a:pPr algn="ctr">
              <a:lnSpc>
                <a:spcPts val="4500"/>
              </a:lnSpc>
              <a:spcBef>
                <a:spcPct val="0"/>
              </a:spcBef>
              <a:defRPr/>
            </a:pPr>
            <a:r>
              <a:rPr kumimoji="1" lang="fr-FR" sz="3000" b="1" dirty="0" smtClean="0">
                <a:latin typeface="Comic Sans MS" pitchFamily="66" charset="0"/>
              </a:rPr>
              <a:t>« Anglais scientifique » </a:t>
            </a:r>
          </a:p>
          <a:p>
            <a:pPr algn="ctr">
              <a:lnSpc>
                <a:spcPts val="4500"/>
              </a:lnSpc>
              <a:spcBef>
                <a:spcPct val="0"/>
              </a:spcBef>
              <a:defRPr/>
            </a:pPr>
            <a:r>
              <a:rPr lang="fr-FR" sz="3800" b="1" i="1" dirty="0" smtClean="0">
                <a:solidFill>
                  <a:srgbClr val="0070C0"/>
                </a:solidFill>
              </a:rPr>
              <a:t>Pr. MARJANE Driss  (FSDM)</a:t>
            </a:r>
          </a:p>
          <a:p>
            <a:pPr algn="ctr">
              <a:lnSpc>
                <a:spcPts val="4500"/>
              </a:lnSpc>
              <a:spcBef>
                <a:spcPct val="0"/>
              </a:spcBef>
              <a:defRPr/>
            </a:pPr>
            <a:endParaRPr kumimoji="1" lang="fr-FR" sz="3800" b="1" i="1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>
              <a:lnSpc>
                <a:spcPts val="4500"/>
              </a:lnSpc>
              <a:spcBef>
                <a:spcPct val="0"/>
              </a:spcBef>
              <a:defRPr/>
            </a:pPr>
            <a:r>
              <a:rPr kumimoji="1" lang="fr-FR" altLang="fr-FR" sz="3200" b="1" i="1" dirty="0" smtClean="0">
                <a:solidFill>
                  <a:schemeClr val="bg1"/>
                </a:solidFill>
                <a:latin typeface="Comic Sans MS" pitchFamily="66" charset="0"/>
              </a:rPr>
              <a:t>A</a:t>
            </a:r>
            <a:r>
              <a:rPr kumimoji="1" lang="fr-FR" altLang="fr-FR" sz="3200" b="1" i="1" dirty="0" smtClean="0">
                <a:latin typeface="Comic Sans MS" pitchFamily="66" charset="0"/>
              </a:rPr>
              <a:t> </a:t>
            </a:r>
            <a:r>
              <a:rPr kumimoji="1" lang="fr-FR" altLang="fr-FR" sz="3200" b="1" i="1" dirty="0" smtClean="0">
                <a:solidFill>
                  <a:schemeClr val="bg1"/>
                </a:solidFill>
                <a:latin typeface="Comic Sans MS" pitchFamily="66" charset="0"/>
              </a:rPr>
              <a:t>partir de vendredi  5 Avril 2019 à 09 h </a:t>
            </a:r>
          </a:p>
          <a:p>
            <a:pPr algn="ctr">
              <a:lnSpc>
                <a:spcPts val="4500"/>
              </a:lnSpc>
              <a:spcBef>
                <a:spcPct val="0"/>
              </a:spcBef>
              <a:defRPr/>
            </a:pPr>
            <a:r>
              <a:rPr kumimoji="1" lang="fr-FR" altLang="fr-FR" sz="3200" b="1" i="1" dirty="0" smtClean="0">
                <a:solidFill>
                  <a:schemeClr val="bg1"/>
                </a:solidFill>
                <a:latin typeface="Comic Sans MS" pitchFamily="66" charset="0"/>
              </a:rPr>
              <a:t> Centre des conférences </a:t>
            </a:r>
            <a:r>
              <a:rPr kumimoji="1" lang="fr-FR" altLang="fr-FR" sz="2800" b="1" i="1" dirty="0" smtClean="0">
                <a:latin typeface="Comic Sans MS" pitchFamily="66" charset="0"/>
              </a:rPr>
              <a:t>(planning ci-dessous)</a:t>
            </a:r>
          </a:p>
          <a:p>
            <a:pPr indent="628650">
              <a:lnSpc>
                <a:spcPts val="4500"/>
              </a:lnSpc>
              <a:spcBef>
                <a:spcPct val="0"/>
              </a:spcBef>
              <a:defRPr/>
            </a:pPr>
            <a:endParaRPr kumimoji="1" lang="fr-FR" altLang="fr-FR" sz="3000" b="1" dirty="0" smtClean="0">
              <a:latin typeface="Comic Sans MS" pitchFamily="66" charset="0"/>
            </a:endParaRPr>
          </a:p>
          <a:p>
            <a:pPr algn="ctr"/>
            <a:endParaRPr lang="fr-FR" sz="3000" b="1" dirty="0" smtClean="0">
              <a:solidFill>
                <a:srgbClr val="FFFF00"/>
              </a:solidFill>
            </a:endParaRPr>
          </a:p>
          <a:p>
            <a:pPr algn="ctr"/>
            <a:r>
              <a:rPr lang="fr-FR" sz="2400" b="1" dirty="0" smtClean="0">
                <a:solidFill>
                  <a:schemeClr val="tx2"/>
                </a:solidFill>
              </a:rPr>
              <a:t> </a:t>
            </a:r>
            <a:endParaRPr lang="fr-FR" sz="2400" b="1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619672" y="1198493"/>
            <a:ext cx="612068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latin typeface="Algerian" panose="04020705040A02060702" pitchFamily="82" charset="0"/>
              </a:rPr>
              <a:t>Avis aux </a:t>
            </a:r>
            <a:r>
              <a:rPr lang="fr-FR" sz="3600" b="1" dirty="0" smtClean="0">
                <a:latin typeface="Algerian" panose="04020705040A02060702" pitchFamily="82" charset="0"/>
              </a:rPr>
              <a:t>Doctorants </a:t>
            </a:r>
            <a:endParaRPr lang="fr-FR" sz="3600" b="1" dirty="0">
              <a:latin typeface="Algerian" panose="04020705040A02060702" pitchFamily="8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7704" y="-27384"/>
            <a:ext cx="52565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/>
              <a:t>Université Sidi Mohammed Ben Abdellah - Fès Faculté des Sciences </a:t>
            </a:r>
            <a:r>
              <a:rPr lang="fr-FR" sz="2000" b="1" dirty="0" err="1"/>
              <a:t>Dhar</a:t>
            </a:r>
            <a:r>
              <a:rPr lang="fr-FR" sz="2000" b="1" dirty="0"/>
              <a:t> El </a:t>
            </a:r>
            <a:r>
              <a:rPr lang="fr-FR" sz="2000" b="1" dirty="0" err="1"/>
              <a:t>Mahraz</a:t>
            </a:r>
            <a:r>
              <a:rPr lang="fr-FR" sz="2000" b="1" dirty="0"/>
              <a:t>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64849" y="683404"/>
            <a:ext cx="5831487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Centre d’</a:t>
            </a:r>
            <a:r>
              <a:rPr lang="fr-FR" b="1" dirty="0"/>
              <a:t>E</a:t>
            </a:r>
            <a:r>
              <a:rPr lang="fr-FR" b="1" dirty="0" smtClean="0"/>
              <a:t>tudes </a:t>
            </a:r>
            <a:r>
              <a:rPr lang="fr-FR" b="1" dirty="0"/>
              <a:t>D</a:t>
            </a:r>
            <a:r>
              <a:rPr lang="fr-FR" b="1" dirty="0" smtClean="0"/>
              <a:t>octorales Sciences et Technologies </a:t>
            </a:r>
            <a:endParaRPr lang="fr-FR" b="1" dirty="0"/>
          </a:p>
        </p:txBody>
      </p:sp>
      <p:pic>
        <p:nvPicPr>
          <p:cNvPr id="1026" name="Picture 2" descr="C:\Users\hp\Desktop\Logo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191" y="60578"/>
            <a:ext cx="1280190" cy="128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 descr="C:\Users\hassena\Desktop\LOGOS\logo_rectoratArabe_vectorisé copy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152128" cy="120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0761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440274"/>
              </p:ext>
            </p:extLst>
          </p:nvPr>
        </p:nvGraphicFramePr>
        <p:xfrm>
          <a:off x="611560" y="470106"/>
          <a:ext cx="7848872" cy="1341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9365"/>
                <a:gridCol w="1720279"/>
                <a:gridCol w="3059228"/>
              </a:tblGrid>
              <a:tr h="12307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effectLst/>
                        </a:rPr>
                        <a:t>ROYAUME DU MAROC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chemeClr val="tx1"/>
                          </a:solidFill>
                          <a:effectLst/>
                        </a:rPr>
                        <a:t>Ministère de l’Education Nationale, de la Formation Professionnelle, de l’Enseignement Supérieur et de la Recherche Scientifique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Université Sidi Mohamed Ben Abdellah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Faculté des Sciences Dhar El Mahraz - Fès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ar-MA" sz="1200" dirty="0">
                          <a:solidFill>
                            <a:schemeClr val="tx1"/>
                          </a:solidFill>
                          <a:effectLst/>
                        </a:rPr>
                        <a:t>المملكة المغربية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ar-MA" sz="1200" dirty="0">
                          <a:solidFill>
                            <a:schemeClr val="tx1"/>
                          </a:solidFill>
                          <a:effectLst/>
                        </a:rPr>
                        <a:t>وزارة التربية الوطنية والتكوين المهني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MA" sz="1200" dirty="0">
                          <a:solidFill>
                            <a:schemeClr val="tx1"/>
                          </a:solidFill>
                          <a:effectLst/>
                        </a:rPr>
                        <a:t>والتعليم العالي والبحث العلمي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ar-MA" sz="1200" dirty="0">
                          <a:solidFill>
                            <a:schemeClr val="tx1"/>
                          </a:solidFill>
                          <a:effectLst/>
                        </a:rPr>
                        <a:t>جامعة سيدي محمد بن عبد الله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ar-MA" sz="1200" dirty="0">
                          <a:solidFill>
                            <a:schemeClr val="tx1"/>
                          </a:solidFill>
                          <a:effectLst/>
                        </a:rPr>
                        <a:t>كلية العلوم ظهر </a:t>
                      </a:r>
                      <a:r>
                        <a:rPr lang="ar-MA" sz="1200" dirty="0" err="1">
                          <a:solidFill>
                            <a:schemeClr val="tx1"/>
                          </a:solidFill>
                          <a:effectLst/>
                        </a:rPr>
                        <a:t>المهراز</a:t>
                      </a:r>
                      <a:r>
                        <a:rPr lang="ar-MA" sz="1200" dirty="0">
                          <a:solidFill>
                            <a:schemeClr val="tx1"/>
                          </a:solidFill>
                          <a:effectLst/>
                        </a:rPr>
                        <a:t> فاس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504974"/>
              </p:ext>
            </p:extLst>
          </p:nvPr>
        </p:nvGraphicFramePr>
        <p:xfrm>
          <a:off x="1187624" y="3356992"/>
          <a:ext cx="6408711" cy="34032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4601"/>
                <a:gridCol w="2809877"/>
                <a:gridCol w="2884233"/>
              </a:tblGrid>
              <a:tr h="2927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9h     à      12h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Lieu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Vendredi 05 Avril 2019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Centre des conférences</a:t>
                      </a:r>
                      <a:endParaRPr lang="fr-F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2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Vendredi 19  Avril 2019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Centre des conférences</a:t>
                      </a:r>
                      <a:endParaRPr lang="fr-F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3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Vendredi 26  Avril 2019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Centre des conférences</a:t>
                      </a:r>
                      <a:endParaRPr lang="fr-F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4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Vendredi 03 Mai 2019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Centre des conférences</a:t>
                      </a:r>
                      <a:endParaRPr lang="fr-F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5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Vendredi 10 Mai 2019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Centre des conférences</a:t>
                      </a:r>
                      <a:endParaRPr lang="fr-F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6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Vendredi 17 Mai 2019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Centre des conférences</a:t>
                      </a:r>
                      <a:endParaRPr lang="fr-FR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7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Vendredi 24 Mai 2019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Centre des conférences</a:t>
                      </a:r>
                      <a:endParaRPr lang="fr-FR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47664" y="321297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Image 2" descr="logo_rectoratArabe_vectorisé cop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32656"/>
            <a:ext cx="109537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71600" y="1788204"/>
            <a:ext cx="705678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lbertus Extra Bold" panose="020E0802040304020204" pitchFamily="34" charset="0"/>
                <a:ea typeface="Times New Roman" pitchFamily="18" charset="0"/>
                <a:cs typeface="Arial" pitchFamily="34" charset="0"/>
              </a:rPr>
              <a:t>Centre d’Etudes Doctorales – Sciences et Technologie</a:t>
            </a: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lbertus Extra Bold" panose="020E0802040304020204" pitchFamily="34" charset="0"/>
                <a:ea typeface="Times New Roman" pitchFamily="18" charset="0"/>
                <a:cs typeface="Arial" pitchFamily="34" charset="0"/>
              </a:rPr>
              <a:t>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fr-FR" altLang="fr-FR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lgerian" pitchFamily="82" charset="0"/>
                <a:ea typeface="Times New Roman" pitchFamily="18" charset="0"/>
                <a:cs typeface="Arial" pitchFamily="34" charset="0"/>
              </a:rPr>
              <a:t>Planning de la FCC (Formation Complémentaire commune)</a:t>
            </a:r>
            <a:endParaRPr kumimoji="0" lang="fr-FR" altLang="fr-FR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lgerian" pitchFamily="82" charset="0"/>
                <a:ea typeface="Times New Roman" pitchFamily="18" charset="0"/>
                <a:cs typeface="Arial" pitchFamily="34" charset="0"/>
              </a:rPr>
              <a:t>Anglais </a:t>
            </a:r>
            <a:r>
              <a:rPr kumimoji="0" lang="fr-FR" altLang="fr-F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lgerian" pitchFamily="82" charset="0"/>
                <a:ea typeface="Times New Roman" pitchFamily="18" charset="0"/>
                <a:cs typeface="Arial" pitchFamily="34" charset="0"/>
              </a:rPr>
              <a:t>scientifique</a:t>
            </a:r>
            <a:endParaRPr kumimoji="0" lang="fr-FR" altLang="fr-FR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 Driss MARJANE</a:t>
            </a:r>
            <a:endParaRPr kumimoji="0" lang="fr-FR" altLang="fr-FR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2018/2019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36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190</TotalTime>
  <Words>183</Words>
  <Application>Microsoft Office PowerPoint</Application>
  <PresentationFormat>Affichage à l'écran (4:3)</PresentationFormat>
  <Paragraphs>53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Angles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Mohammed El hassouni</cp:lastModifiedBy>
  <cp:revision>41</cp:revision>
  <cp:lastPrinted>2017-04-14T11:47:48Z</cp:lastPrinted>
  <dcterms:created xsi:type="dcterms:W3CDTF">2016-05-10T10:09:50Z</dcterms:created>
  <dcterms:modified xsi:type="dcterms:W3CDTF">2019-04-01T11:48:51Z</dcterms:modified>
</cp:coreProperties>
</file>