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17/09/2019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246" y="2073037"/>
            <a:ext cx="9145016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1" lang="fr-FR" altLang="fr-FR" sz="3000" b="1" dirty="0" smtClean="0">
                <a:solidFill>
                  <a:schemeClr val="accent4"/>
                </a:solidFill>
                <a:latin typeface="Comic Sans MS" pitchFamily="66" charset="0"/>
              </a:rPr>
              <a:t>Dans le cadre de la </a:t>
            </a:r>
            <a:r>
              <a:rPr kumimoji="1" lang="fr-FR" altLang="fr-FR" sz="3000" b="1" dirty="0">
                <a:solidFill>
                  <a:schemeClr val="accent4"/>
                </a:solidFill>
                <a:latin typeface="Comic Sans MS" pitchFamily="66" charset="0"/>
              </a:rPr>
              <a:t>FCS </a:t>
            </a:r>
            <a:r>
              <a:rPr kumimoji="1" lang="fr-FR" sz="3000" b="1" dirty="0" smtClean="0">
                <a:solidFill>
                  <a:schemeClr val="accent4"/>
                </a:solidFill>
                <a:latin typeface="Comic Sans MS" pitchFamily="66" charset="0"/>
              </a:rPr>
              <a:t>de la FD</a:t>
            </a:r>
            <a:r>
              <a:rPr kumimoji="1" lang="fr-FR" sz="3000" b="1" dirty="0" smtClean="0">
                <a:solidFill>
                  <a:schemeClr val="accent4"/>
                </a:solidFill>
                <a:latin typeface="Comic Sans MS" pitchFamily="66" charset="0"/>
              </a:rPr>
              <a:t>: </a:t>
            </a:r>
            <a:r>
              <a:rPr kumimoji="1" lang="fr-FR" altLang="fr-FR" sz="3000" b="1" dirty="0" smtClean="0">
                <a:solidFill>
                  <a:schemeClr val="accent4"/>
                </a:solidFill>
                <a:latin typeface="Comic Sans MS" pitchFamily="66" charset="0"/>
              </a:rPr>
              <a:t>les </a:t>
            </a:r>
            <a:r>
              <a:rPr kumimoji="1" lang="fr-FR" altLang="fr-FR" sz="3000" b="1" dirty="0">
                <a:solidFill>
                  <a:schemeClr val="accent4"/>
                </a:solidFill>
                <a:latin typeface="Comic Sans MS" pitchFamily="66" charset="0"/>
              </a:rPr>
              <a:t>doctorants sont invités </a:t>
            </a:r>
            <a:r>
              <a:rPr kumimoji="1" lang="fr-FR" altLang="fr-FR" sz="3000" b="1" dirty="0" smtClean="0">
                <a:solidFill>
                  <a:schemeClr val="accent4"/>
                </a:solidFill>
                <a:latin typeface="Comic Sans MS" pitchFamily="66" charset="0"/>
              </a:rPr>
              <a:t>à </a:t>
            </a:r>
            <a:r>
              <a:rPr kumimoji="1" lang="fr-FR" altLang="fr-FR" sz="3000" b="1" dirty="0" smtClean="0">
                <a:solidFill>
                  <a:schemeClr val="accent4"/>
                </a:solidFill>
                <a:latin typeface="Comic Sans MS" pitchFamily="66" charset="0"/>
              </a:rPr>
              <a:t>assister à la conférence intitulé</a:t>
            </a:r>
            <a:endParaRPr kumimoji="1" lang="fr-FR" altLang="fr-FR" sz="3000" b="1" dirty="0" smtClean="0">
              <a:solidFill>
                <a:schemeClr val="accent4"/>
              </a:solidFill>
              <a:latin typeface="Comic Sans MS" pitchFamily="66" charset="0"/>
            </a:endParaRPr>
          </a:p>
          <a:p>
            <a:pPr algn="ctr"/>
            <a:r>
              <a:rPr lang="fr-FR" sz="3600" b="1" i="1" dirty="0" smtClean="0">
                <a:solidFill>
                  <a:srgbClr val="FF0000"/>
                </a:solidFill>
              </a:rPr>
              <a:t>«Les Aliments Fonctionnels»</a:t>
            </a:r>
            <a:endParaRPr lang="fr-FR" sz="3600" b="1" i="1" dirty="0">
              <a:solidFill>
                <a:srgbClr val="FF0000"/>
              </a:solidFill>
            </a:endParaRPr>
          </a:p>
          <a:p>
            <a:pPr algn="ctr"/>
            <a:r>
              <a:rPr lang="fr-FR" sz="3200" b="1" dirty="0" smtClean="0"/>
              <a:t>Animé par :  Pr  </a:t>
            </a:r>
            <a:r>
              <a:rPr lang="fr-FR" sz="3200" dirty="0" smtClean="0"/>
              <a:t> </a:t>
            </a:r>
            <a:r>
              <a:rPr lang="fr-FR" sz="3600" b="1" i="1" dirty="0" err="1" smtClean="0"/>
              <a:t>Said</a:t>
            </a:r>
            <a:r>
              <a:rPr lang="fr-FR" sz="3600" b="1" i="1" dirty="0" smtClean="0"/>
              <a:t> ENNAHAR </a:t>
            </a:r>
            <a:endParaRPr lang="fr-FR" sz="3600" b="1" i="1" dirty="0" smtClean="0"/>
          </a:p>
          <a:p>
            <a:pPr algn="ctr"/>
            <a:r>
              <a:rPr lang="en-US" sz="3200" dirty="0" smtClean="0"/>
              <a:t>Université </a:t>
            </a:r>
            <a:r>
              <a:rPr lang="en-US" sz="3200" dirty="0" smtClean="0"/>
              <a:t>de Strasbourg (</a:t>
            </a:r>
            <a:r>
              <a:rPr lang="en-US" sz="3200" dirty="0" err="1" smtClean="0"/>
              <a:t>Fance</a:t>
            </a:r>
            <a:r>
              <a:rPr lang="en-US" sz="3200" dirty="0" smtClean="0"/>
              <a:t>)</a:t>
            </a:r>
            <a:endParaRPr lang="en-US" sz="3200" dirty="0" smtClean="0"/>
          </a:p>
          <a:p>
            <a:pPr algn="ctr"/>
            <a:r>
              <a:rPr lang="fr-FR" sz="3600" b="1" dirty="0" smtClean="0"/>
              <a:t>Le </a:t>
            </a:r>
            <a:r>
              <a:rPr lang="fr-FR" sz="3600" b="1" dirty="0" smtClean="0"/>
              <a:t>Mercredi 18 septembre  à 17h</a:t>
            </a:r>
          </a:p>
          <a:p>
            <a:pPr algn="ctr"/>
            <a:r>
              <a:rPr lang="fr-FR" sz="3600" b="1" dirty="0" smtClean="0"/>
              <a:t>    Le Jeudi 19 septembre à 10h</a:t>
            </a:r>
            <a:endParaRPr lang="fr-FR" sz="3600" b="1" dirty="0" smtClean="0"/>
          </a:p>
          <a:p>
            <a:pPr algn="ctr"/>
            <a:r>
              <a:rPr lang="fr-FR" sz="3600" b="1" dirty="0" smtClean="0">
                <a:solidFill>
                  <a:srgbClr val="FF0000"/>
                </a:solidFill>
              </a:rPr>
              <a:t>Centre de conférences – FSDM - Fès</a:t>
            </a:r>
            <a:r>
              <a:rPr lang="fr-FR" sz="2400" b="1" dirty="0" smtClean="0">
                <a:solidFill>
                  <a:schemeClr val="tx2"/>
                </a:solidFill>
              </a:rPr>
              <a:t> </a:t>
            </a:r>
            <a:endParaRPr lang="fr-FR" sz="2400" b="1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240867" y="1196752"/>
            <a:ext cx="4950296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600" b="1" u="sng" dirty="0"/>
              <a:t>Avis aux </a:t>
            </a:r>
            <a:r>
              <a:rPr lang="fr-FR" sz="3600" b="1" u="sng" dirty="0" smtClean="0"/>
              <a:t>Doctorants</a:t>
            </a:r>
            <a:endParaRPr lang="fr-FR" sz="3600" b="1" u="sng" dirty="0"/>
          </a:p>
        </p:txBody>
      </p:sp>
      <p:sp>
        <p:nvSpPr>
          <p:cNvPr id="7" name="Rectangle 6"/>
          <p:cNvSpPr/>
          <p:nvPr/>
        </p:nvSpPr>
        <p:spPr>
          <a:xfrm>
            <a:off x="1907704" y="44624"/>
            <a:ext cx="52565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/>
              <a:t>Université Sidi Mohammed Ben Abdellah - Fès Faculté des Sciences </a:t>
            </a:r>
            <a:r>
              <a:rPr lang="fr-FR" sz="2000" b="1" dirty="0" err="1"/>
              <a:t>Dhar</a:t>
            </a:r>
            <a:r>
              <a:rPr lang="fr-FR" sz="2000" b="1" dirty="0"/>
              <a:t> El </a:t>
            </a:r>
            <a:r>
              <a:rPr lang="fr-FR" sz="2000" b="1" dirty="0" err="1"/>
              <a:t>Mahraz</a:t>
            </a:r>
            <a:r>
              <a:rPr lang="fr-FR" sz="2000" b="1" dirty="0"/>
              <a:t>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835696" y="764704"/>
            <a:ext cx="5831487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Centre d’</a:t>
            </a:r>
            <a:r>
              <a:rPr lang="fr-FR" b="1" dirty="0"/>
              <a:t>E</a:t>
            </a:r>
            <a:r>
              <a:rPr lang="fr-FR" b="1" dirty="0" smtClean="0"/>
              <a:t>tudes </a:t>
            </a:r>
            <a:r>
              <a:rPr lang="fr-FR" b="1" dirty="0"/>
              <a:t>D</a:t>
            </a:r>
            <a:r>
              <a:rPr lang="fr-FR" b="1" dirty="0" smtClean="0"/>
              <a:t>octorales Sciences et Technologies </a:t>
            </a:r>
            <a:endParaRPr lang="fr-FR" b="1" dirty="0"/>
          </a:p>
        </p:txBody>
      </p:sp>
      <p:pic>
        <p:nvPicPr>
          <p:cNvPr id="9" name="Image 8" descr="C:\Users\hassena\Desktop\LOGOS\logo_rectoratArabe_vectorisé copy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152128" cy="120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299483"/>
              </p:ext>
            </p:extLst>
          </p:nvPr>
        </p:nvGraphicFramePr>
        <p:xfrm>
          <a:off x="7812360" y="184666"/>
          <a:ext cx="1042551" cy="949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Picture" r:id="rId4" imgW="1143000" imgH="1066800" progId="Word.Picture.8">
                  <p:embed/>
                </p:oleObj>
              </mc:Choice>
              <mc:Fallback>
                <p:oleObj name="Picture" r:id="rId4" imgW="1143000" imgH="1066800" progId="Word.Pictur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grayscl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184666"/>
                        <a:ext cx="1042551" cy="9493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761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201</TotalTime>
  <Words>51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Rounded MT Bold</vt:lpstr>
      <vt:lpstr>Comic Sans MS</vt:lpstr>
      <vt:lpstr>Franklin Gothic Book</vt:lpstr>
      <vt:lpstr>Franklin Gothic Medium</vt:lpstr>
      <vt:lpstr>Tunga</vt:lpstr>
      <vt:lpstr>Wingdings</vt:lpstr>
      <vt:lpstr>Angles</vt:lpstr>
      <vt:lpstr>Picture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Mohammed El hassouni</cp:lastModifiedBy>
  <cp:revision>33</cp:revision>
  <cp:lastPrinted>2019-09-17T12:22:20Z</cp:lastPrinted>
  <dcterms:created xsi:type="dcterms:W3CDTF">2016-05-10T10:09:50Z</dcterms:created>
  <dcterms:modified xsi:type="dcterms:W3CDTF">2019-09-17T12:22:45Z</dcterms:modified>
</cp:coreProperties>
</file>