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90" d="100"/>
          <a:sy n="90" d="100"/>
        </p:scale>
        <p:origin x="-1320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t>03/02/2020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375" y="1772816"/>
            <a:ext cx="903649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1" lang="fr-FR" altLang="fr-FR" sz="3200" b="1" dirty="0">
                <a:solidFill>
                  <a:schemeClr val="accent4"/>
                </a:solidFill>
                <a:latin typeface="Comic Sans MS" pitchFamily="66" charset="0"/>
              </a:rPr>
              <a:t>Dans le cadre de la </a:t>
            </a:r>
            <a:r>
              <a:rPr kumimoji="1" lang="fr-FR" altLang="fr-FR" sz="3200" b="1" dirty="0" smtClean="0">
                <a:solidFill>
                  <a:schemeClr val="accent4"/>
                </a:solidFill>
                <a:latin typeface="Comic Sans MS" pitchFamily="66" charset="0"/>
              </a:rPr>
              <a:t>FCC</a:t>
            </a:r>
          </a:p>
          <a:p>
            <a:pPr algn="ctr">
              <a:spcBef>
                <a:spcPct val="0"/>
              </a:spcBef>
              <a:defRPr/>
            </a:pPr>
            <a:r>
              <a:rPr kumimoji="1" lang="fr-FR" altLang="fr-FR" sz="2000" b="1" dirty="0" smtClean="0">
                <a:solidFill>
                  <a:schemeClr val="accent4"/>
                </a:solidFill>
                <a:latin typeface="Comic Sans MS" pitchFamily="66" charset="0"/>
              </a:rPr>
              <a:t>(Méthodologie </a:t>
            </a:r>
            <a:r>
              <a:rPr kumimoji="1" lang="fr-FR" altLang="fr-FR" sz="2000" b="1" dirty="0">
                <a:solidFill>
                  <a:schemeClr val="accent4"/>
                </a:solidFill>
                <a:latin typeface="Comic Sans MS" pitchFamily="66" charset="0"/>
              </a:rPr>
              <a:t>de la </a:t>
            </a:r>
            <a:r>
              <a:rPr kumimoji="1" lang="fr-FR" altLang="fr-FR" sz="2000" b="1" dirty="0" smtClean="0">
                <a:solidFill>
                  <a:schemeClr val="accent4"/>
                </a:solidFill>
                <a:latin typeface="Comic Sans MS" pitchFamily="66" charset="0"/>
              </a:rPr>
              <a:t>recherche développement, créativité </a:t>
            </a:r>
            <a:r>
              <a:rPr kumimoji="1" lang="fr-FR" altLang="fr-FR" sz="2000" b="1" dirty="0">
                <a:solidFill>
                  <a:schemeClr val="accent4"/>
                </a:solidFill>
                <a:latin typeface="Comic Sans MS" pitchFamily="66" charset="0"/>
              </a:rPr>
              <a:t>et </a:t>
            </a:r>
            <a:r>
              <a:rPr kumimoji="1" lang="fr-FR" altLang="fr-FR" sz="2000" b="1" dirty="0" smtClean="0">
                <a:solidFill>
                  <a:schemeClr val="accent4"/>
                </a:solidFill>
                <a:latin typeface="Comic Sans MS" pitchFamily="66" charset="0"/>
              </a:rPr>
              <a:t>innovation</a:t>
            </a:r>
            <a:r>
              <a:rPr kumimoji="1" lang="fr-FR" sz="2000" b="1" dirty="0" smtClean="0">
                <a:solidFill>
                  <a:schemeClr val="accent4"/>
                </a:solidFill>
                <a:latin typeface="Comic Sans MS" pitchFamily="66" charset="0"/>
              </a:rPr>
              <a:t>) </a:t>
            </a:r>
          </a:p>
          <a:p>
            <a:pPr algn="ctr">
              <a:spcBef>
                <a:spcPct val="0"/>
              </a:spcBef>
              <a:defRPr/>
            </a:pPr>
            <a:r>
              <a:rPr kumimoji="1" lang="fr-FR" altLang="fr-FR" sz="2800" b="1" dirty="0" smtClean="0">
                <a:solidFill>
                  <a:schemeClr val="accent4"/>
                </a:solidFill>
                <a:latin typeface="Comic Sans MS" pitchFamily="66" charset="0"/>
              </a:rPr>
              <a:t>Les doctorants sont invités à assister à la conférence:</a:t>
            </a:r>
          </a:p>
          <a:p>
            <a:pPr algn="ctr"/>
            <a:r>
              <a:rPr lang="fr-FR" sz="2400" b="1" dirty="0" smtClean="0"/>
              <a:t>Animé par: </a:t>
            </a:r>
            <a:r>
              <a:rPr lang="en-US" sz="2400" b="1" dirty="0"/>
              <a:t>Pr. Henrique </a:t>
            </a:r>
            <a:r>
              <a:rPr lang="en-US" sz="2400" b="1" dirty="0" err="1"/>
              <a:t>Leonel</a:t>
            </a:r>
            <a:r>
              <a:rPr lang="en-US" sz="2400" b="1" dirty="0"/>
              <a:t> Gomes</a:t>
            </a:r>
          </a:p>
          <a:p>
            <a:pPr algn="ctr">
              <a:lnSpc>
                <a:spcPct val="150000"/>
              </a:lnSpc>
            </a:pPr>
            <a:r>
              <a:rPr lang="en-US" sz="2000" dirty="0"/>
              <a:t>(Head of </a:t>
            </a:r>
            <a:r>
              <a:rPr lang="en-US" sz="2000" dirty="0" err="1"/>
              <a:t>Bioelectronic</a:t>
            </a:r>
            <a:r>
              <a:rPr lang="en-US" sz="2000" dirty="0"/>
              <a:t> Laboratory, Algarve university, Portugal)</a:t>
            </a:r>
          </a:p>
          <a:p>
            <a:pPr algn="ctr"/>
            <a:r>
              <a:rPr lang="en-US" sz="3200" b="1" i="1" dirty="0" smtClean="0"/>
              <a:t>"</a:t>
            </a:r>
            <a:r>
              <a:rPr lang="en-US" sz="2800" b="1" i="1" dirty="0" err="1" smtClean="0"/>
              <a:t>Bioelectronic</a:t>
            </a:r>
            <a:r>
              <a:rPr lang="en-US" sz="2800" b="1" i="1" dirty="0" smtClean="0"/>
              <a:t> </a:t>
            </a:r>
            <a:r>
              <a:rPr lang="en-US" sz="2800" b="1" i="1" dirty="0"/>
              <a:t>sensors using networks of communicating cells for label free drug screening </a:t>
            </a:r>
            <a:r>
              <a:rPr lang="en-US" sz="2800" b="1" i="1" dirty="0" smtClean="0"/>
              <a:t>platforms"</a:t>
            </a:r>
            <a:endParaRPr lang="fr-FR" sz="2800" b="1" i="1" dirty="0" smtClean="0"/>
          </a:p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Le</a:t>
            </a:r>
            <a:r>
              <a:rPr lang="fr-FR" sz="2800" b="1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Vendredi </a:t>
            </a:r>
            <a:r>
              <a:rPr lang="fr-FR" sz="2800" b="1" dirty="0" smtClean="0">
                <a:solidFill>
                  <a:srgbClr val="FF0000"/>
                </a:solidFill>
              </a:rPr>
              <a:t>7 février 2020 </a:t>
            </a:r>
            <a:r>
              <a:rPr lang="fr-FR" sz="2800" b="1" dirty="0" smtClean="0">
                <a:solidFill>
                  <a:srgbClr val="FF0000"/>
                </a:solidFill>
              </a:rPr>
              <a:t>à </a:t>
            </a:r>
            <a:r>
              <a:rPr lang="fr-FR" sz="2800" b="1" dirty="0" smtClean="0">
                <a:solidFill>
                  <a:srgbClr val="FF0000"/>
                </a:solidFill>
              </a:rPr>
              <a:t>10h</a:t>
            </a:r>
            <a:endParaRPr lang="fr-FR" sz="2800" b="1" dirty="0">
              <a:solidFill>
                <a:srgbClr val="FF0000"/>
              </a:solidFill>
            </a:endParaRPr>
          </a:p>
          <a:p>
            <a:pPr algn="ctr"/>
            <a:r>
              <a:rPr lang="fr-FR" sz="3200" b="1" dirty="0" smtClean="0">
                <a:solidFill>
                  <a:srgbClr val="FF0000"/>
                </a:solidFill>
              </a:rPr>
              <a:t>		</a:t>
            </a:r>
            <a:r>
              <a:rPr lang="fr-FR" sz="2800" b="1" dirty="0" smtClean="0">
                <a:solidFill>
                  <a:srgbClr val="FF0000"/>
                </a:solidFill>
              </a:rPr>
              <a:t>Centre de conférences – FSDM - Fès</a:t>
            </a:r>
            <a:r>
              <a:rPr lang="fr-FR" b="1" dirty="0" smtClean="0">
                <a:solidFill>
                  <a:schemeClr val="tx2"/>
                </a:solidFill>
              </a:rPr>
              <a:t> </a:t>
            </a:r>
            <a:endParaRPr lang="fr-FR" sz="2000" b="1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07504" y="-15190"/>
            <a:ext cx="8856984" cy="1786265"/>
            <a:chOff x="107504" y="-15190"/>
            <a:chExt cx="8856984" cy="1786265"/>
          </a:xfrm>
        </p:grpSpPr>
        <p:sp>
          <p:nvSpPr>
            <p:cNvPr id="10" name="ZoneTexte 9"/>
            <p:cNvSpPr txBox="1"/>
            <p:nvPr/>
          </p:nvSpPr>
          <p:spPr>
            <a:xfrm>
              <a:off x="2240867" y="1124744"/>
              <a:ext cx="4950296" cy="6463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FR" sz="3600" b="1" u="sng" dirty="0"/>
                <a:t>Avis aux </a:t>
              </a:r>
              <a:r>
                <a:rPr lang="fr-FR" sz="3600" b="1" u="sng" dirty="0" smtClean="0"/>
                <a:t>Doctorants</a:t>
              </a:r>
              <a:endParaRPr lang="fr-FR" sz="3600" b="1" u="sng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691680" y="-15190"/>
              <a:ext cx="576064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2000" b="1" dirty="0"/>
                <a:t>Université Sidi Mohammed Ben Abdellah - Fès Faculté des Sciences </a:t>
              </a:r>
              <a:r>
                <a:rPr lang="fr-FR" sz="2000" b="1" dirty="0" err="1"/>
                <a:t>Dhar</a:t>
              </a:r>
              <a:r>
                <a:rPr lang="fr-FR" sz="2000" b="1" dirty="0"/>
                <a:t> El </a:t>
              </a:r>
              <a:r>
                <a:rPr lang="fr-FR" sz="2000" b="1" dirty="0" err="1"/>
                <a:t>Mahraz</a:t>
              </a:r>
              <a:r>
                <a:rPr lang="fr-FR" sz="2000" b="1" dirty="0"/>
                <a:t> </a:t>
              </a:r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619672" y="692696"/>
              <a:ext cx="6047511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Centre d’</a:t>
              </a:r>
              <a:r>
                <a:rPr lang="fr-FR" b="1" dirty="0"/>
                <a:t>E</a:t>
              </a:r>
              <a:r>
                <a:rPr lang="fr-FR" b="1" dirty="0" smtClean="0"/>
                <a:t>tudes </a:t>
              </a:r>
              <a:r>
                <a:rPr lang="fr-FR" b="1" dirty="0"/>
                <a:t>D</a:t>
              </a:r>
              <a:r>
                <a:rPr lang="fr-FR" b="1" dirty="0" smtClean="0"/>
                <a:t>octorales Sciences et Technologies </a:t>
              </a:r>
              <a:endParaRPr lang="fr-FR" b="1" dirty="0"/>
            </a:p>
          </p:txBody>
        </p:sp>
        <p:pic>
          <p:nvPicPr>
            <p:cNvPr id="13" name="Image 12" descr="C:\Users\hassena\Desktop\LOGOS\logo_rectoratArabe_vectorisé copy.png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7504" y="116632"/>
              <a:ext cx="1152128" cy="1207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14" name="Obje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1929013"/>
                </p:ext>
              </p:extLst>
            </p:nvPr>
          </p:nvGraphicFramePr>
          <p:xfrm>
            <a:off x="7921937" y="247382"/>
            <a:ext cx="1042551" cy="949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" name="Picture" r:id="rId4" imgW="1143000" imgH="1066800" progId="Word.Picture.8">
                    <p:embed/>
                  </p:oleObj>
                </mc:Choice>
                <mc:Fallback>
                  <p:oleObj name="Picture" r:id="rId4" imgW="1143000" imgH="1066800" progId="Word.Picture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grayscl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1937" y="247382"/>
                          <a:ext cx="1042551" cy="949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0761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TM01859868[[fn=Thermique]]</Template>
  <TotalTime>602</TotalTime>
  <Words>90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Rotonde</vt:lpstr>
      <vt:lpstr>Picture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aicha</cp:lastModifiedBy>
  <cp:revision>50</cp:revision>
  <cp:lastPrinted>2020-02-03T09:33:47Z</cp:lastPrinted>
  <dcterms:created xsi:type="dcterms:W3CDTF">2016-05-10T10:09:50Z</dcterms:created>
  <dcterms:modified xsi:type="dcterms:W3CDTF">2020-02-03T09:35:14Z</dcterms:modified>
</cp:coreProperties>
</file>